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9"/>
  </p:notesMasterIdLst>
  <p:handoutMasterIdLst>
    <p:handoutMasterId r:id="rId50"/>
  </p:handoutMasterIdLst>
  <p:sldIdLst>
    <p:sldId id="262" r:id="rId2"/>
    <p:sldId id="286" r:id="rId3"/>
    <p:sldId id="304" r:id="rId4"/>
    <p:sldId id="285" r:id="rId5"/>
    <p:sldId id="425" r:id="rId6"/>
    <p:sldId id="444" r:id="rId7"/>
    <p:sldId id="305" r:id="rId8"/>
    <p:sldId id="261" r:id="rId9"/>
    <p:sldId id="337" r:id="rId10"/>
    <p:sldId id="269" r:id="rId11"/>
    <p:sldId id="352" r:id="rId12"/>
    <p:sldId id="367" r:id="rId13"/>
    <p:sldId id="365" r:id="rId14"/>
    <p:sldId id="366" r:id="rId15"/>
    <p:sldId id="427" r:id="rId16"/>
    <p:sldId id="364" r:id="rId17"/>
    <p:sldId id="440" r:id="rId18"/>
    <p:sldId id="371" r:id="rId19"/>
    <p:sldId id="374" r:id="rId20"/>
    <p:sldId id="439" r:id="rId21"/>
    <p:sldId id="375" r:id="rId22"/>
    <p:sldId id="376" r:id="rId23"/>
    <p:sldId id="381" r:id="rId24"/>
    <p:sldId id="441" r:id="rId25"/>
    <p:sldId id="409" r:id="rId26"/>
    <p:sldId id="442" r:id="rId27"/>
    <p:sldId id="394" r:id="rId28"/>
    <p:sldId id="421" r:id="rId29"/>
    <p:sldId id="445" r:id="rId30"/>
    <p:sldId id="426" r:id="rId31"/>
    <p:sldId id="428" r:id="rId32"/>
    <p:sldId id="429" r:id="rId33"/>
    <p:sldId id="430" r:id="rId34"/>
    <p:sldId id="431" r:id="rId35"/>
    <p:sldId id="432" r:id="rId36"/>
    <p:sldId id="433" r:id="rId37"/>
    <p:sldId id="434" r:id="rId38"/>
    <p:sldId id="435" r:id="rId39"/>
    <p:sldId id="436" r:id="rId40"/>
    <p:sldId id="437" r:id="rId41"/>
    <p:sldId id="438" r:id="rId42"/>
    <p:sldId id="378" r:id="rId43"/>
    <p:sldId id="385" r:id="rId44"/>
    <p:sldId id="390" r:id="rId45"/>
    <p:sldId id="276" r:id="rId46"/>
    <p:sldId id="443" r:id="rId47"/>
    <p:sldId id="268" r:id="rId48"/>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09/06/2025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09/06/2025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47</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09/06/2025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09/06/2025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09/06/2025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09/06/2025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5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Marcador de número de diapositiva 12">
            <a:extLst>
              <a:ext uri="{FF2B5EF4-FFF2-40B4-BE49-F238E27FC236}">
                <a16:creationId xmlns:a16="http://schemas.microsoft.com/office/drawing/2014/main" id="{2409200C-55B7-C9FB-5170-800267FE1F2F}"/>
              </a:ext>
            </a:extLst>
          </p:cNvPr>
          <p:cNvSpPr>
            <a:spLocks noGrp="1"/>
          </p:cNvSpPr>
          <p:nvPr>
            <p:ph type="sldNum" sz="quarter" idx="12"/>
          </p:nvPr>
        </p:nvSpPr>
        <p:spPr>
          <a:xfrm>
            <a:off x="11551298" y="6447453"/>
            <a:ext cx="640701" cy="298580"/>
          </a:xfrm>
          <a:prstGeom prst="ellipse">
            <a:avLst/>
          </a:prstGeom>
          <a:solidFill>
            <a:srgbClr val="C4D7EE"/>
          </a:solidFill>
          <a:ln>
            <a:solidFill>
              <a:schemeClr val="accent5">
                <a:lumMod val="75000"/>
              </a:schemeClr>
            </a:solidFill>
          </a:ln>
        </p:spPr>
        <p:txBody>
          <a:bodyPr/>
          <a:lstStyle/>
          <a:p>
            <a:fld id="{A775BC4C-DB20-4A76-B465-9E89D1231C0D}" type="slidenum">
              <a:rPr lang="es-MX" sz="1800" smtClean="0">
                <a:solidFill>
                  <a:srgbClr val="130147"/>
                </a:solidFill>
                <a:latin typeface="Arial" panose="020B0604020202020204" pitchFamily="34" charset="0"/>
                <a:cs typeface="Arial" panose="020B0604020202020204" pitchFamily="34" charset="0"/>
              </a:rPr>
              <a:t>10</a:t>
            </a:fld>
            <a:endParaRPr lang="es-MX" sz="1800" dirty="0">
              <a:solidFill>
                <a:srgbClr val="1301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579290" y="6472585"/>
            <a:ext cx="612710" cy="307777"/>
          </a:xfrm>
          <a:prstGeom prst="ellipse">
            <a:avLst/>
          </a:prstGeom>
          <a:solidFill>
            <a:srgbClr val="C4D7EE"/>
          </a:solidFill>
          <a:ln>
            <a:solidFill>
              <a:schemeClr val="accent5">
                <a:lumMod val="75000"/>
              </a:schemeClr>
            </a:solidFill>
          </a:ln>
        </p:spPr>
        <p:txBody>
          <a:bodyPr/>
          <a:lstStyle/>
          <a:p>
            <a:fld id="{A775BC4C-DB20-4A76-B465-9E89D1231C0D}" type="slidenum">
              <a:rPr lang="es-MX" sz="1800" smtClean="0">
                <a:solidFill>
                  <a:srgbClr val="130147"/>
                </a:solidFill>
                <a:latin typeface="Arial" panose="020B0604020202020204" pitchFamily="34" charset="0"/>
                <a:cs typeface="Arial" panose="020B0604020202020204" pitchFamily="34" charset="0"/>
              </a:rPr>
              <a:t>11</a:t>
            </a:fld>
            <a:endParaRPr lang="es-MX" sz="1800" dirty="0">
              <a:solidFill>
                <a:srgbClr val="130147"/>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Título 1">
            <a:extLst>
              <a:ext uri="{FF2B5EF4-FFF2-40B4-BE49-F238E27FC236}">
                <a16:creationId xmlns:a16="http://schemas.microsoft.com/office/drawing/2014/main" id="{8AED04B2-5B53-EA6C-6491-FB43C48FB82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Pretratamiento</a:t>
            </a:r>
          </a:p>
        </p:txBody>
      </p:sp>
    </p:spTree>
    <p:extLst>
      <p:ext uri="{BB962C8B-B14F-4D97-AF65-F5344CB8AC3E}">
        <p14:creationId xmlns:p14="http://schemas.microsoft.com/office/powerpoint/2010/main" val="111654451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12</a:t>
            </a:fld>
            <a:endParaRPr lang="es-MX" dirty="0">
              <a:solidFill>
                <a:srgbClr val="130147"/>
              </a:solidFill>
            </a:endParaRP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
        <p:nvSpPr>
          <p:cNvPr id="4" name="Título 1">
            <a:extLst>
              <a:ext uri="{FF2B5EF4-FFF2-40B4-BE49-F238E27FC236}">
                <a16:creationId xmlns:a16="http://schemas.microsoft.com/office/drawing/2014/main" id="{FFF2BE14-DDB7-7D50-A968-968587C096D9}"/>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
        <p:nvSpPr>
          <p:cNvPr id="3" name="Título 1">
            <a:extLst>
              <a:ext uri="{FF2B5EF4-FFF2-40B4-BE49-F238E27FC236}">
                <a16:creationId xmlns:a16="http://schemas.microsoft.com/office/drawing/2014/main" id="{7A57AD2A-2D29-D652-A165-ED861CD074B8}"/>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72688129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3539507"/>
              </p:ext>
            </p:extLst>
          </p:nvPr>
        </p:nvGraphicFramePr>
        <p:xfrm>
          <a:off x="790500" y="2755702"/>
          <a:ext cx="10764503" cy="3415719"/>
        </p:xfrm>
        <a:graphic>
          <a:graphicData uri="http://schemas.openxmlformats.org/drawingml/2006/table">
            <a:tbl>
              <a:tblPr>
                <a:tableStyleId>{5C22544A-7EE6-4342-B048-85BDC9FD1C3A}</a:tableStyleId>
              </a:tblPr>
              <a:tblGrid>
                <a:gridCol w="2535657">
                  <a:extLst>
                    <a:ext uri="{9D8B030D-6E8A-4147-A177-3AD203B41FA5}">
                      <a16:colId xmlns:a16="http://schemas.microsoft.com/office/drawing/2014/main" val="1133159334"/>
                    </a:ext>
                  </a:extLst>
                </a:gridCol>
                <a:gridCol w="1798999">
                  <a:extLst>
                    <a:ext uri="{9D8B030D-6E8A-4147-A177-3AD203B41FA5}">
                      <a16:colId xmlns:a16="http://schemas.microsoft.com/office/drawing/2014/main" val="4002385241"/>
                    </a:ext>
                  </a:extLst>
                </a:gridCol>
                <a:gridCol w="1395775">
                  <a:extLst>
                    <a:ext uri="{9D8B030D-6E8A-4147-A177-3AD203B41FA5}">
                      <a16:colId xmlns:a16="http://schemas.microsoft.com/office/drawing/2014/main" val="1398573700"/>
                    </a:ext>
                  </a:extLst>
                </a:gridCol>
                <a:gridCol w="1963853">
                  <a:extLst>
                    <a:ext uri="{9D8B030D-6E8A-4147-A177-3AD203B41FA5}">
                      <a16:colId xmlns:a16="http://schemas.microsoft.com/office/drawing/2014/main" val="2665612217"/>
                    </a:ext>
                  </a:extLst>
                </a:gridCol>
                <a:gridCol w="1691156">
                  <a:extLst>
                    <a:ext uri="{9D8B030D-6E8A-4147-A177-3AD203B41FA5}">
                      <a16:colId xmlns:a16="http://schemas.microsoft.com/office/drawing/2014/main" val="2717097875"/>
                    </a:ext>
                  </a:extLst>
                </a:gridCol>
                <a:gridCol w="1379063">
                  <a:extLst>
                    <a:ext uri="{9D8B030D-6E8A-4147-A177-3AD203B41FA5}">
                      <a16:colId xmlns:a16="http://schemas.microsoft.com/office/drawing/2014/main" val="4284112116"/>
                    </a:ext>
                  </a:extLst>
                </a:gridCol>
              </a:tblGrid>
              <a:tr h="1743868">
                <a:tc>
                  <a:txBody>
                    <a:bodyPr/>
                    <a:lstStyle/>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Cantidad de humus de lombriz</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Volumen de la carga </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Tiempo del pretratamiento carga de humus</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800" b="1" u="none" strike="noStrike" dirty="0">
                          <a:effectLst/>
                          <a:latin typeface="Arial" panose="020B0604020202020204" pitchFamily="34" charset="0"/>
                          <a:cs typeface="Arial" panose="020B0604020202020204" pitchFamily="34" charset="0"/>
                        </a:rPr>
                        <a:t>Condiciones de agitación</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671851">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600" u="none" strike="noStrike" dirty="0">
                          <a:effectLst/>
                          <a:latin typeface="Arial" panose="020B0604020202020204" pitchFamily="34" charset="0"/>
                          <a:cs typeface="Arial" panose="020B0604020202020204" pitchFamily="34" charset="0"/>
                        </a:rPr>
                        <a:t> </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6 l</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5 días</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354325" y="6441807"/>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8" name="Título 1">
            <a:extLst>
              <a:ext uri="{FF2B5EF4-FFF2-40B4-BE49-F238E27FC236}">
                <a16:creationId xmlns:a16="http://schemas.microsoft.com/office/drawing/2014/main" id="{C1E8C4DC-DB3E-707C-4F64-0C16952055AC}"/>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F7F129BF-68AB-66AD-514A-31E7440B65C7}"/>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1846503144"/>
              </p:ext>
            </p:extLst>
          </p:nvPr>
        </p:nvGraphicFramePr>
        <p:xfrm>
          <a:off x="862754" y="2762454"/>
          <a:ext cx="10800002" cy="2700001"/>
        </p:xfrm>
        <a:graphic>
          <a:graphicData uri="http://schemas.openxmlformats.org/drawingml/2006/table">
            <a:tbl>
              <a:tblPr firstRow="1" bandRow="1">
                <a:tableStyleId>{2D5ABB26-0587-4C30-8999-92F81FD0307C}</a:tableStyleId>
              </a:tblPr>
              <a:tblGrid>
                <a:gridCol w="1571255">
                  <a:extLst>
                    <a:ext uri="{9D8B030D-6E8A-4147-A177-3AD203B41FA5}">
                      <a16:colId xmlns:a16="http://schemas.microsoft.com/office/drawing/2014/main" val="4260737216"/>
                    </a:ext>
                  </a:extLst>
                </a:gridCol>
                <a:gridCol w="1571255">
                  <a:extLst>
                    <a:ext uri="{9D8B030D-6E8A-4147-A177-3AD203B41FA5}">
                      <a16:colId xmlns:a16="http://schemas.microsoft.com/office/drawing/2014/main" val="1512627259"/>
                    </a:ext>
                  </a:extLst>
                </a:gridCol>
                <a:gridCol w="1571255">
                  <a:extLst>
                    <a:ext uri="{9D8B030D-6E8A-4147-A177-3AD203B41FA5}">
                      <a16:colId xmlns:a16="http://schemas.microsoft.com/office/drawing/2014/main" val="1048757017"/>
                    </a:ext>
                  </a:extLst>
                </a:gridCol>
                <a:gridCol w="2305862">
                  <a:extLst>
                    <a:ext uri="{9D8B030D-6E8A-4147-A177-3AD203B41FA5}">
                      <a16:colId xmlns:a16="http://schemas.microsoft.com/office/drawing/2014/main" val="3558490798"/>
                    </a:ext>
                  </a:extLst>
                </a:gridCol>
                <a:gridCol w="2209120">
                  <a:extLst>
                    <a:ext uri="{9D8B030D-6E8A-4147-A177-3AD203B41FA5}">
                      <a16:colId xmlns:a16="http://schemas.microsoft.com/office/drawing/2014/main" val="3050909621"/>
                    </a:ext>
                  </a:extLst>
                </a:gridCol>
                <a:gridCol w="1571255">
                  <a:extLst>
                    <a:ext uri="{9D8B030D-6E8A-4147-A177-3AD203B41FA5}">
                      <a16:colId xmlns:a16="http://schemas.microsoft.com/office/drawing/2014/main" val="3243109322"/>
                    </a:ext>
                  </a:extLst>
                </a:gridCol>
              </a:tblGrid>
              <a:tr h="1223519">
                <a:tc>
                  <a:txBody>
                    <a:bodyPr/>
                    <a:lstStyle/>
                    <a:p>
                      <a:r>
                        <a:rPr lang="es-MX" sz="1800" b="1"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800" b="1"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738241">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738241">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699A0598-35A4-3905-D280-52B6E643B4C2}"/>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22805805"/>
              </p:ext>
            </p:extLst>
          </p:nvPr>
        </p:nvGraphicFramePr>
        <p:xfrm>
          <a:off x="651950" y="2692957"/>
          <a:ext cx="10799997" cy="2700000"/>
        </p:xfrm>
        <a:graphic>
          <a:graphicData uri="http://schemas.openxmlformats.org/drawingml/2006/table">
            <a:tbl>
              <a:tblPr firstRow="1" bandRow="1">
                <a:tableStyleId>{2D5ABB26-0587-4C30-8999-92F81FD0307C}</a:tableStyleId>
              </a:tblPr>
              <a:tblGrid>
                <a:gridCol w="1411297">
                  <a:extLst>
                    <a:ext uri="{9D8B030D-6E8A-4147-A177-3AD203B41FA5}">
                      <a16:colId xmlns:a16="http://schemas.microsoft.com/office/drawing/2014/main" val="4260737216"/>
                    </a:ext>
                  </a:extLst>
                </a:gridCol>
                <a:gridCol w="1024645">
                  <a:extLst>
                    <a:ext uri="{9D8B030D-6E8A-4147-A177-3AD203B41FA5}">
                      <a16:colId xmlns:a16="http://schemas.microsoft.com/office/drawing/2014/main" val="1512627259"/>
                    </a:ext>
                  </a:extLst>
                </a:gridCol>
                <a:gridCol w="1437225">
                  <a:extLst>
                    <a:ext uri="{9D8B030D-6E8A-4147-A177-3AD203B41FA5}">
                      <a16:colId xmlns:a16="http://schemas.microsoft.com/office/drawing/2014/main" val="1048757017"/>
                    </a:ext>
                  </a:extLst>
                </a:gridCol>
                <a:gridCol w="1385366">
                  <a:extLst>
                    <a:ext uri="{9D8B030D-6E8A-4147-A177-3AD203B41FA5}">
                      <a16:colId xmlns:a16="http://schemas.microsoft.com/office/drawing/2014/main" val="3558490798"/>
                    </a:ext>
                  </a:extLst>
                </a:gridCol>
                <a:gridCol w="1385366">
                  <a:extLst>
                    <a:ext uri="{9D8B030D-6E8A-4147-A177-3AD203B41FA5}">
                      <a16:colId xmlns:a16="http://schemas.microsoft.com/office/drawing/2014/main" val="3095921359"/>
                    </a:ext>
                  </a:extLst>
                </a:gridCol>
                <a:gridCol w="1385366">
                  <a:extLst>
                    <a:ext uri="{9D8B030D-6E8A-4147-A177-3AD203B41FA5}">
                      <a16:colId xmlns:a16="http://schemas.microsoft.com/office/drawing/2014/main" val="3781755142"/>
                    </a:ext>
                  </a:extLst>
                </a:gridCol>
                <a:gridCol w="1385366">
                  <a:extLst>
                    <a:ext uri="{9D8B030D-6E8A-4147-A177-3AD203B41FA5}">
                      <a16:colId xmlns:a16="http://schemas.microsoft.com/office/drawing/2014/main" val="1716917667"/>
                    </a:ext>
                  </a:extLst>
                </a:gridCol>
                <a:gridCol w="1385366">
                  <a:extLst>
                    <a:ext uri="{9D8B030D-6E8A-4147-A177-3AD203B41FA5}">
                      <a16:colId xmlns:a16="http://schemas.microsoft.com/office/drawing/2014/main" val="2964359950"/>
                    </a:ext>
                  </a:extLst>
                </a:gridCol>
              </a:tblGrid>
              <a:tr h="1223519">
                <a:tc>
                  <a:txBody>
                    <a:bodyPr/>
                    <a:lstStyle/>
                    <a:p>
                      <a:pPr algn="ctr"/>
                      <a:r>
                        <a:rPr lang="es-MX" sz="1800" b="1"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err="1">
                          <a:latin typeface="Arial" panose="020B0604020202020204" pitchFamily="34" charset="0"/>
                          <a:cs typeface="Arial" panose="020B0604020202020204" pitchFamily="34" charset="0"/>
                        </a:rPr>
                        <a:t>Ph</a:t>
                      </a:r>
                      <a:endParaRPr lang="es-MX" sz="18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6481">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4" name="Título 1">
            <a:extLst>
              <a:ext uri="{FF2B5EF4-FFF2-40B4-BE49-F238E27FC236}">
                <a16:creationId xmlns:a16="http://schemas.microsoft.com/office/drawing/2014/main" id="{7BBC41FD-E74F-A2A1-E638-FE18B79DF289}"/>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1BBFCF6B-9E39-8DC7-C2C0-0D21604672BF}"/>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t>
            </a:r>
            <a:r>
              <a:rPr lang="es-MX" sz="3000" dirty="0" err="1">
                <a:solidFill>
                  <a:schemeClr val="accent1">
                    <a:lumMod val="75000"/>
                  </a:schemeClr>
                </a:solidFill>
                <a:latin typeface="Arial" panose="020B0604020202020204" pitchFamily="34" charset="0"/>
                <a:cs typeface="Arial" panose="020B0604020202020204" pitchFamily="34" charset="0"/>
              </a:rPr>
              <a:t>Pre-pretratamiento</a:t>
            </a:r>
            <a:endParaRPr lang="es-MX" sz="3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748EC45-CBDD-55D1-26FF-32ECD2AC6E8A}"/>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461807" y="1998526"/>
            <a:ext cx="5183213" cy="4682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5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5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500" dirty="0">
                <a:latin typeface="Arial" panose="020B0604020202020204" pitchFamily="34" charset="0"/>
                <a:cs typeface="Arial" panose="020B0604020202020204" pitchFamily="34" charset="0"/>
              </a:rPr>
              <a:t>Metas</a:t>
            </a:r>
          </a:p>
          <a:p>
            <a:pPr marL="514350" indent="-514350">
              <a:buFont typeface="+mj-lt"/>
              <a:buAutoNum type="arabicPeriod"/>
            </a:pPr>
            <a:r>
              <a:rPr lang="es-MX" sz="25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500" dirty="0">
                <a:latin typeface="Arial" panose="020B0604020202020204" pitchFamily="34" charset="0"/>
                <a:cs typeface="Arial" panose="020B0604020202020204" pitchFamily="34" charset="0"/>
              </a:rPr>
              <a:t>Sistema </a:t>
            </a:r>
          </a:p>
          <a:p>
            <a:pPr marL="514350" indent="-514350">
              <a:buFont typeface="+mj-lt"/>
              <a:buAutoNum type="arabicPeriod"/>
            </a:pPr>
            <a:r>
              <a:rPr lang="es-MX" sz="25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5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5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500" dirty="0">
                <a:latin typeface="Arial" panose="020B0604020202020204" pitchFamily="34" charset="0"/>
                <a:cs typeface="Arial" panose="020B0604020202020204" pitchFamily="34" charset="0"/>
              </a:rPr>
              <a:t>Costos en la producción de bioetanol</a:t>
            </a:r>
          </a:p>
        </p:txBody>
      </p:sp>
      <p:sp>
        <p:nvSpPr>
          <p:cNvPr id="4" name="CuadroTexto 3">
            <a:extLst>
              <a:ext uri="{FF2B5EF4-FFF2-40B4-BE49-F238E27FC236}">
                <a16:creationId xmlns:a16="http://schemas.microsoft.com/office/drawing/2014/main" id="{68A53827-75A8-0DE3-83B9-B9404EA1749B}"/>
              </a:ext>
            </a:extLst>
          </p:cNvPr>
          <p:cNvSpPr txBox="1"/>
          <p:nvPr/>
        </p:nvSpPr>
        <p:spPr>
          <a:xfrm>
            <a:off x="7183852" y="1783579"/>
            <a:ext cx="4546341" cy="2015936"/>
          </a:xfrm>
          <a:prstGeom prst="rect">
            <a:avLst/>
          </a:prstGeom>
          <a:noFill/>
        </p:spPr>
        <p:txBody>
          <a:bodyPr wrap="square">
            <a:spAutoFit/>
          </a:bodyPr>
          <a:lstStyle/>
          <a:p>
            <a:pPr marL="514350" indent="-514350">
              <a:buFont typeface="+mj-lt"/>
              <a:buAutoNum type="arabicPeriod"/>
            </a:pPr>
            <a:endParaRPr lang="es-MX" sz="2500" dirty="0">
              <a:latin typeface="Arial" panose="020B0604020202020204" pitchFamily="34" charset="0"/>
              <a:cs typeface="Arial" panose="020B0604020202020204" pitchFamily="34" charset="0"/>
            </a:endParaRPr>
          </a:p>
          <a:p>
            <a:r>
              <a:rPr lang="es-MX" sz="2500" dirty="0">
                <a:latin typeface="Arial" panose="020B0604020202020204" pitchFamily="34" charset="0"/>
                <a:cs typeface="Arial" panose="020B0604020202020204" pitchFamily="34" charset="0"/>
              </a:rPr>
              <a:t>10. Comparativa de resultados</a:t>
            </a:r>
          </a:p>
          <a:p>
            <a:r>
              <a:rPr lang="es-MX" sz="2500" dirty="0">
                <a:latin typeface="Arial" panose="020B0604020202020204" pitchFamily="34" charset="0"/>
                <a:cs typeface="Arial" panose="020B0604020202020204" pitchFamily="34" charset="0"/>
              </a:rPr>
              <a:t>11. Conclusiones </a:t>
            </a:r>
          </a:p>
          <a:p>
            <a:r>
              <a:rPr lang="es-MX" sz="2500" dirty="0">
                <a:latin typeface="Arial" panose="020B0604020202020204" pitchFamily="34" charset="0"/>
                <a:cs typeface="Arial" panose="020B0604020202020204" pitchFamily="34" charset="0"/>
              </a:rPr>
              <a:t>12. Cronograma</a:t>
            </a:r>
          </a:p>
          <a:p>
            <a:r>
              <a:rPr lang="es-MX" sz="2500" dirty="0">
                <a:latin typeface="Arial" panose="020B0604020202020204" pitchFamily="34" charset="0"/>
                <a:cs typeface="Arial" panose="020B0604020202020204" pitchFamily="34" charset="0"/>
              </a:rPr>
              <a:t>13. Referencias</a:t>
            </a:r>
          </a:p>
        </p:txBody>
      </p:sp>
      <p:sp>
        <p:nvSpPr>
          <p:cNvPr id="5" name="Marcador de número de diapositiva 12">
            <a:extLst>
              <a:ext uri="{FF2B5EF4-FFF2-40B4-BE49-F238E27FC236}">
                <a16:creationId xmlns:a16="http://schemas.microsoft.com/office/drawing/2014/main" id="{38CED81B-CCF0-44C2-7F44-3053968FE986}"/>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2</a:t>
            </a:fld>
            <a:endParaRPr lang="es-MX" sz="1600" dirty="0">
              <a:solidFill>
                <a:srgbClr val="1301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
        <p:nvSpPr>
          <p:cNvPr id="15" name="Título 1">
            <a:extLst>
              <a:ext uri="{FF2B5EF4-FFF2-40B4-BE49-F238E27FC236}">
                <a16:creationId xmlns:a16="http://schemas.microsoft.com/office/drawing/2014/main" id="{358C6578-3D77-0D2D-55F5-2FEB591CDA56}"/>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
        <p:nvSpPr>
          <p:cNvPr id="13" name="Título 1">
            <a:extLst>
              <a:ext uri="{FF2B5EF4-FFF2-40B4-BE49-F238E27FC236}">
                <a16:creationId xmlns:a16="http://schemas.microsoft.com/office/drawing/2014/main" id="{19622DAD-6A70-C79D-331C-2FBB847C3A8D}"/>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F20E2DD-9BC9-5D05-BF90-397A5A33C15E}"/>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524562537"/>
              </p:ext>
            </p:extLst>
          </p:nvPr>
        </p:nvGraphicFramePr>
        <p:xfrm>
          <a:off x="87340" y="2082107"/>
          <a:ext cx="11519999" cy="4680001"/>
        </p:xfrm>
        <a:graphic>
          <a:graphicData uri="http://schemas.openxmlformats.org/drawingml/2006/table">
            <a:tbl>
              <a:tblPr>
                <a:tableStyleId>{5C22544A-7EE6-4342-B048-85BDC9FD1C3A}</a:tableStyleId>
              </a:tblPr>
              <a:tblGrid>
                <a:gridCol w="2223651">
                  <a:extLst>
                    <a:ext uri="{9D8B030D-6E8A-4147-A177-3AD203B41FA5}">
                      <a16:colId xmlns:a16="http://schemas.microsoft.com/office/drawing/2014/main" val="3605769304"/>
                    </a:ext>
                  </a:extLst>
                </a:gridCol>
                <a:gridCol w="1999416">
                  <a:extLst>
                    <a:ext uri="{9D8B030D-6E8A-4147-A177-3AD203B41FA5}">
                      <a16:colId xmlns:a16="http://schemas.microsoft.com/office/drawing/2014/main" val="3841855854"/>
                    </a:ext>
                  </a:extLst>
                </a:gridCol>
                <a:gridCol w="1905985">
                  <a:extLst>
                    <a:ext uri="{9D8B030D-6E8A-4147-A177-3AD203B41FA5}">
                      <a16:colId xmlns:a16="http://schemas.microsoft.com/office/drawing/2014/main" val="1703575681"/>
                    </a:ext>
                  </a:extLst>
                </a:gridCol>
                <a:gridCol w="2027444">
                  <a:extLst>
                    <a:ext uri="{9D8B030D-6E8A-4147-A177-3AD203B41FA5}">
                      <a16:colId xmlns:a16="http://schemas.microsoft.com/office/drawing/2014/main" val="2938258515"/>
                    </a:ext>
                  </a:extLst>
                </a:gridCol>
                <a:gridCol w="1831241">
                  <a:extLst>
                    <a:ext uri="{9D8B030D-6E8A-4147-A177-3AD203B41FA5}">
                      <a16:colId xmlns:a16="http://schemas.microsoft.com/office/drawing/2014/main" val="2074176639"/>
                    </a:ext>
                  </a:extLst>
                </a:gridCol>
                <a:gridCol w="1532262">
                  <a:extLst>
                    <a:ext uri="{9D8B030D-6E8A-4147-A177-3AD203B41FA5}">
                      <a16:colId xmlns:a16="http://schemas.microsoft.com/office/drawing/2014/main" val="2432302777"/>
                    </a:ext>
                  </a:extLst>
                </a:gridCol>
              </a:tblGrid>
              <a:tr h="1124239">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1" name="CuadroTexto 10">
            <a:extLst>
              <a:ext uri="{FF2B5EF4-FFF2-40B4-BE49-F238E27FC236}">
                <a16:creationId xmlns:a16="http://schemas.microsoft.com/office/drawing/2014/main" id="{2A1666B5-DAF1-F708-2B0B-1CA4615119EF}"/>
              </a:ext>
            </a:extLst>
          </p:cNvPr>
          <p:cNvSpPr txBox="1"/>
          <p:nvPr/>
        </p:nvSpPr>
        <p:spPr>
          <a:xfrm>
            <a:off x="444759" y="1731899"/>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0684129" y="1328178"/>
            <a:ext cx="1063112" cy="600164"/>
          </a:xfrm>
          <a:prstGeom prst="rect">
            <a:avLst/>
          </a:prstGeom>
          <a:noFill/>
        </p:spPr>
        <p:txBody>
          <a:bodyPr wrap="square" rtlCol="0">
            <a:spAutoFit/>
          </a:bodyPr>
          <a:lstStyle/>
          <a:p>
            <a:r>
              <a:rPr lang="es-MX" sz="1100" dirty="0">
                <a:latin typeface="Arial" panose="020B0604020202020204" pitchFamily="34" charset="0"/>
                <a:cs typeface="Arial" panose="020B0604020202020204" pitchFamily="34" charset="0"/>
              </a:rPr>
              <a:t>*Tamaño no uniforme de bagazo</a:t>
            </a:r>
          </a:p>
        </p:txBody>
      </p:sp>
      <p:sp>
        <p:nvSpPr>
          <p:cNvPr id="9" name="CuadroTexto 8">
            <a:extLst>
              <a:ext uri="{FF2B5EF4-FFF2-40B4-BE49-F238E27FC236}">
                <a16:creationId xmlns:a16="http://schemas.microsoft.com/office/drawing/2014/main" id="{BCDFCC4B-E2B2-12AD-BDAF-91B3452714CF}"/>
              </a:ext>
            </a:extLst>
          </p:cNvPr>
          <p:cNvSpPr txBox="1"/>
          <p:nvPr/>
        </p:nvSpPr>
        <p:spPr>
          <a:xfrm>
            <a:off x="9712764" y="1243539"/>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
        <p:nvSpPr>
          <p:cNvPr id="7" name="Título 1">
            <a:extLst>
              <a:ext uri="{FF2B5EF4-FFF2-40B4-BE49-F238E27FC236}">
                <a16:creationId xmlns:a16="http://schemas.microsoft.com/office/drawing/2014/main" id="{7FEF9B15-BD2B-859E-90F9-3E6A3827711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6916" r="8546" b="2844"/>
          <a:stretch>
            <a:fillRect/>
          </a:stretch>
        </p:blipFill>
        <p:spPr>
          <a:xfrm>
            <a:off x="1146565" y="1874216"/>
            <a:ext cx="9003129" cy="4716392"/>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24</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4" name="Título 1">
            <a:extLst>
              <a:ext uri="{FF2B5EF4-FFF2-40B4-BE49-F238E27FC236}">
                <a16:creationId xmlns:a16="http://schemas.microsoft.com/office/drawing/2014/main" id="{42DB6D4F-9A43-9241-D78A-2F9AA84FAFA5}"/>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86936" y="1666682"/>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2977435847"/>
              </p:ext>
            </p:extLst>
          </p:nvPr>
        </p:nvGraphicFramePr>
        <p:xfrm>
          <a:off x="142757" y="2008282"/>
          <a:ext cx="11519999" cy="4772080"/>
        </p:xfrm>
        <a:graphic>
          <a:graphicData uri="http://schemas.openxmlformats.org/drawingml/2006/table">
            <a:tbl>
              <a:tblPr firstRow="1" bandRow="1">
                <a:tableStyleId>{1FECB4D8-DB02-4DC6-A0A2-4F2EBAE1DC90}</a:tableStyleId>
              </a:tblPr>
              <a:tblGrid>
                <a:gridCol w="2460484">
                  <a:extLst>
                    <a:ext uri="{9D8B030D-6E8A-4147-A177-3AD203B41FA5}">
                      <a16:colId xmlns:a16="http://schemas.microsoft.com/office/drawing/2014/main" val="3669343287"/>
                    </a:ext>
                  </a:extLst>
                </a:gridCol>
                <a:gridCol w="2729462">
                  <a:extLst>
                    <a:ext uri="{9D8B030D-6E8A-4147-A177-3AD203B41FA5}">
                      <a16:colId xmlns:a16="http://schemas.microsoft.com/office/drawing/2014/main" val="3028536348"/>
                    </a:ext>
                  </a:extLst>
                </a:gridCol>
                <a:gridCol w="1722051">
                  <a:extLst>
                    <a:ext uri="{9D8B030D-6E8A-4147-A177-3AD203B41FA5}">
                      <a16:colId xmlns:a16="http://schemas.microsoft.com/office/drawing/2014/main" val="3186223994"/>
                    </a:ext>
                  </a:extLst>
                </a:gridCol>
                <a:gridCol w="2304001">
                  <a:extLst>
                    <a:ext uri="{9D8B030D-6E8A-4147-A177-3AD203B41FA5}">
                      <a16:colId xmlns:a16="http://schemas.microsoft.com/office/drawing/2014/main" val="2220336340"/>
                    </a:ext>
                  </a:extLst>
                </a:gridCol>
                <a:gridCol w="2304001">
                  <a:extLst>
                    <a:ext uri="{9D8B030D-6E8A-4147-A177-3AD203B41FA5}">
                      <a16:colId xmlns:a16="http://schemas.microsoft.com/office/drawing/2014/main" val="2107862242"/>
                    </a:ext>
                  </a:extLst>
                </a:gridCol>
              </a:tblGrid>
              <a:tr h="748720">
                <a:tc>
                  <a:txBody>
                    <a:bodyPr/>
                    <a:lstStyle/>
                    <a:p>
                      <a:pPr algn="ctr"/>
                      <a:r>
                        <a:rPr lang="es-MX" sz="1800"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Temperatura</a:t>
                      </a:r>
                    </a:p>
                    <a:p>
                      <a:pPr algn="ctr"/>
                      <a:r>
                        <a:rPr lang="es-MX" sz="1800"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Tiempo</a:t>
                      </a:r>
                    </a:p>
                    <a:p>
                      <a:pPr algn="ctr"/>
                      <a:r>
                        <a:rPr lang="es-MX" sz="1800"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30607">
                <a:tc>
                  <a:txBody>
                    <a:bodyPr/>
                    <a:lstStyle/>
                    <a:p>
                      <a:pPr algn="ctr"/>
                      <a:r>
                        <a:rPr lang="es-MX" sz="1600"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30607">
                <a:tc>
                  <a:txBody>
                    <a:bodyPr/>
                    <a:lstStyle/>
                    <a:p>
                      <a:pPr algn="ctr"/>
                      <a:r>
                        <a:rPr lang="es-MX" sz="1600"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30607">
                <a:tc>
                  <a:txBody>
                    <a:bodyPr/>
                    <a:lstStyle/>
                    <a:p>
                      <a:pPr algn="ctr"/>
                      <a:r>
                        <a:rPr lang="es-MX" sz="1600"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30607">
                <a:tc>
                  <a:txBody>
                    <a:bodyPr/>
                    <a:lstStyle/>
                    <a:p>
                      <a:pPr algn="ctr"/>
                      <a:r>
                        <a:rPr lang="es-MX" sz="1600"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30607">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30607">
                <a:tc>
                  <a:txBody>
                    <a:bodyPr/>
                    <a:lstStyle/>
                    <a:p>
                      <a:pPr algn="ctr"/>
                      <a:r>
                        <a:rPr lang="es-MX" sz="1600"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30607">
                <a:tc>
                  <a:txBody>
                    <a:bodyPr/>
                    <a:lstStyle/>
                    <a:p>
                      <a:pPr algn="ctr"/>
                      <a:r>
                        <a:rPr lang="es-MX" sz="1600"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30607">
                <a:tc>
                  <a:txBody>
                    <a:bodyPr/>
                    <a:lstStyle/>
                    <a:p>
                      <a:pPr algn="ctr"/>
                      <a:r>
                        <a:rPr lang="es-MX" sz="1600"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30607">
                <a:tc>
                  <a:txBody>
                    <a:bodyPr/>
                    <a:lstStyle/>
                    <a:p>
                      <a:pPr algn="ctr"/>
                      <a:r>
                        <a:rPr lang="es-MX" sz="1600" dirty="0">
                          <a:latin typeface="Arial" panose="020B0604020202020204" pitchFamily="34" charset="0"/>
                          <a:cs typeface="Arial" panose="020B06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30607">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30607">
                <a:tc>
                  <a:txBody>
                    <a:bodyPr/>
                    <a:lstStyle/>
                    <a:p>
                      <a:pPr algn="ctr"/>
                      <a:r>
                        <a:rPr lang="es-MX" sz="1600" dirty="0">
                          <a:latin typeface="Arial" panose="020B0604020202020204" pitchFamily="34" charset="0"/>
                          <a:cs typeface="Arial" panose="020B06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330607">
                <a:tc>
                  <a:txBody>
                    <a:bodyPr/>
                    <a:lstStyle/>
                    <a:p>
                      <a:pPr algn="ctr"/>
                      <a:r>
                        <a:rPr lang="es-MX" sz="1600" dirty="0">
                          <a:latin typeface="Arial" panose="020B0604020202020204" pitchFamily="34" charset="0"/>
                          <a:cs typeface="Arial" panose="020B0604020202020204"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
        <p:nvSpPr>
          <p:cNvPr id="7" name="Título 1">
            <a:extLst>
              <a:ext uri="{FF2B5EF4-FFF2-40B4-BE49-F238E27FC236}">
                <a16:creationId xmlns:a16="http://schemas.microsoft.com/office/drawing/2014/main" id="{046E81EC-8F8B-4748-3E45-6B409B73F3D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Tree>
    <p:extLst>
      <p:ext uri="{BB962C8B-B14F-4D97-AF65-F5344CB8AC3E}">
        <p14:creationId xmlns:p14="http://schemas.microsoft.com/office/powerpoint/2010/main" val="283683429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26</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97" y="1595535"/>
            <a:ext cx="10911375" cy="5262465"/>
          </a:xfrm>
          <a:prstGeom prst="rect">
            <a:avLst/>
          </a:prstGeom>
        </p:spPr>
      </p:pic>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
        <p:nvSpPr>
          <p:cNvPr id="8" name="Título 1">
            <a:extLst>
              <a:ext uri="{FF2B5EF4-FFF2-40B4-BE49-F238E27FC236}">
                <a16:creationId xmlns:a16="http://schemas.microsoft.com/office/drawing/2014/main" id="{7FB91F67-06B0-83A6-3D44-0C470A22B88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112393" y="1163696"/>
            <a:ext cx="4993830" cy="5846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MX" sz="3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21FAA91-4071-B210-BCB9-C97D36E15BFB}"/>
              </a:ext>
            </a:extLst>
          </p:cNvPr>
          <p:cNvSpPr txBox="1"/>
          <p:nvPr/>
        </p:nvSpPr>
        <p:spPr>
          <a:xfrm>
            <a:off x="125264" y="1706056"/>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944255146"/>
              </p:ext>
            </p:extLst>
          </p:nvPr>
        </p:nvGraphicFramePr>
        <p:xfrm>
          <a:off x="22143" y="2067418"/>
          <a:ext cx="11520001" cy="4680002"/>
        </p:xfrm>
        <a:graphic>
          <a:graphicData uri="http://schemas.openxmlformats.org/drawingml/2006/table">
            <a:tbl>
              <a:tblPr>
                <a:tableStyleId>{5C22544A-7EE6-4342-B048-85BDC9FD1C3A}</a:tableStyleId>
              </a:tblPr>
              <a:tblGrid>
                <a:gridCol w="2027482">
                  <a:extLst>
                    <a:ext uri="{9D8B030D-6E8A-4147-A177-3AD203B41FA5}">
                      <a16:colId xmlns:a16="http://schemas.microsoft.com/office/drawing/2014/main" val="3605769304"/>
                    </a:ext>
                  </a:extLst>
                </a:gridCol>
                <a:gridCol w="1861110">
                  <a:extLst>
                    <a:ext uri="{9D8B030D-6E8A-4147-A177-3AD203B41FA5}">
                      <a16:colId xmlns:a16="http://schemas.microsoft.com/office/drawing/2014/main" val="3841855854"/>
                    </a:ext>
                  </a:extLst>
                </a:gridCol>
                <a:gridCol w="1626120">
                  <a:extLst>
                    <a:ext uri="{9D8B030D-6E8A-4147-A177-3AD203B41FA5}">
                      <a16:colId xmlns:a16="http://schemas.microsoft.com/office/drawing/2014/main" val="1703575681"/>
                    </a:ext>
                  </a:extLst>
                </a:gridCol>
                <a:gridCol w="1316405">
                  <a:extLst>
                    <a:ext uri="{9D8B030D-6E8A-4147-A177-3AD203B41FA5}">
                      <a16:colId xmlns:a16="http://schemas.microsoft.com/office/drawing/2014/main" val="3170572332"/>
                    </a:ext>
                  </a:extLst>
                </a:gridCol>
                <a:gridCol w="1889893">
                  <a:extLst>
                    <a:ext uri="{9D8B030D-6E8A-4147-A177-3AD203B41FA5}">
                      <a16:colId xmlns:a16="http://schemas.microsoft.com/office/drawing/2014/main" val="2938258515"/>
                    </a:ext>
                  </a:extLst>
                </a:gridCol>
                <a:gridCol w="1422192">
                  <a:extLst>
                    <a:ext uri="{9D8B030D-6E8A-4147-A177-3AD203B41FA5}">
                      <a16:colId xmlns:a16="http://schemas.microsoft.com/office/drawing/2014/main" val="2074176639"/>
                    </a:ext>
                  </a:extLst>
                </a:gridCol>
                <a:gridCol w="1376799">
                  <a:extLst>
                    <a:ext uri="{9D8B030D-6E8A-4147-A177-3AD203B41FA5}">
                      <a16:colId xmlns:a16="http://schemas.microsoft.com/office/drawing/2014/main" val="2432302777"/>
                    </a:ext>
                  </a:extLst>
                </a:gridCol>
              </a:tblGrid>
              <a:tr h="1165270">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00076">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
        <p:nvSpPr>
          <p:cNvPr id="7" name="Título 1">
            <a:extLst>
              <a:ext uri="{FF2B5EF4-FFF2-40B4-BE49-F238E27FC236}">
                <a16:creationId xmlns:a16="http://schemas.microsoft.com/office/drawing/2014/main" id="{09E82A8E-563C-9CA9-A230-C906A966659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endParaRPr lang="es-MX" sz="3000" dirty="0">
              <a:solidFill>
                <a:schemeClr val="accent1">
                  <a:lumMod val="7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02948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CBAA342B-9F10-02F1-80F7-1F91CAFD14D5}"/>
              </a:ext>
            </a:extLst>
          </p:cNvPr>
          <p:cNvPicPr>
            <a:picLocks noChangeAspect="1"/>
          </p:cNvPicPr>
          <p:nvPr/>
        </p:nvPicPr>
        <p:blipFill>
          <a:blip r:embed="rId2">
            <a:extLst>
              <a:ext uri="{28A0092B-C50C-407E-A947-70E740481C1C}">
                <a14:useLocalDpi xmlns:a14="http://schemas.microsoft.com/office/drawing/2010/main" val="0"/>
              </a:ext>
            </a:extLst>
          </a:blip>
          <a:srcRect t="5312"/>
          <a:stretch>
            <a:fillRect/>
          </a:stretch>
        </p:blipFill>
        <p:spPr>
          <a:xfrm>
            <a:off x="0" y="1875453"/>
            <a:ext cx="11437510" cy="4780530"/>
          </a:xfrm>
          <a:prstGeom prst="rect">
            <a:avLst/>
          </a:prstGeom>
        </p:spPr>
      </p:pic>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Título 1">
            <a:extLst>
              <a:ext uri="{FF2B5EF4-FFF2-40B4-BE49-F238E27FC236}">
                <a16:creationId xmlns:a16="http://schemas.microsoft.com/office/drawing/2014/main" id="{2AFF1648-4380-AE92-4D50-7786F103525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SSF </a:t>
            </a:r>
          </a:p>
        </p:txBody>
      </p:sp>
    </p:spTree>
    <p:extLst>
      <p:ext uri="{BB962C8B-B14F-4D97-AF65-F5344CB8AC3E}">
        <p14:creationId xmlns:p14="http://schemas.microsoft.com/office/powerpoint/2010/main" val="3658318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64BB-815B-4919-2058-36345002CED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1CED2CB2-57C0-34B8-ED96-D140CD374BD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1" name="CuadroTexto 10">
            <a:extLst>
              <a:ext uri="{FF2B5EF4-FFF2-40B4-BE49-F238E27FC236}">
                <a16:creationId xmlns:a16="http://schemas.microsoft.com/office/drawing/2014/main" id="{81B85D7A-5FDD-4545-080A-5DDE58F015FE}"/>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B173B0CF-B5F9-418F-1EEE-1793C46AE84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028FC7B0-63A6-D542-B138-9AD4080B9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A432948-8BD0-95C9-E5D8-D18BF81D2CC8}"/>
              </a:ext>
            </a:extLst>
          </p:cNvPr>
          <p:cNvGraphicFramePr>
            <a:graphicFrameLocks noGrp="1"/>
          </p:cNvGraphicFramePr>
          <p:nvPr>
            <p:extLst>
              <p:ext uri="{D42A27DB-BD31-4B8C-83A1-F6EECF244321}">
                <p14:modId xmlns:p14="http://schemas.microsoft.com/office/powerpoint/2010/main" val="1627801144"/>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Humus de lombriz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300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9E8F905D-3FC0-9B45-E368-DE38894258E2}"/>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Tree>
    <p:extLst>
      <p:ext uri="{BB962C8B-B14F-4D97-AF65-F5344CB8AC3E}">
        <p14:creationId xmlns:p14="http://schemas.microsoft.com/office/powerpoint/2010/main" val="8454439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Marcador de número de diapositiva 12">
            <a:extLst>
              <a:ext uri="{FF2B5EF4-FFF2-40B4-BE49-F238E27FC236}">
                <a16:creationId xmlns:a16="http://schemas.microsoft.com/office/drawing/2014/main" id="{A251A573-EDD7-37AA-B5F0-69ED888EE0FE}"/>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3</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7DC61061-7B5F-6EB0-DA0F-1F842988E379}"/>
              </a:ext>
            </a:extLst>
          </p:cNvPr>
          <p:cNvSpPr txBox="1">
            <a:spLocks/>
          </p:cNvSpPr>
          <p:nvPr/>
        </p:nvSpPr>
        <p:spPr>
          <a:xfrm>
            <a:off x="323970" y="994760"/>
            <a:ext cx="2512535"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30611354"/>
              </p:ext>
            </p:extLst>
          </p:nvPr>
        </p:nvGraphicFramePr>
        <p:xfrm>
          <a:off x="43317" y="2100365"/>
          <a:ext cx="11520000" cy="4475824"/>
        </p:xfrm>
        <a:graphic>
          <a:graphicData uri="http://schemas.openxmlformats.org/drawingml/2006/table">
            <a:tbl>
              <a:tblPr>
                <a:tableStyleId>{1FECB4D8-DB02-4DC6-A0A2-4F2EBAE1DC90}</a:tableStyleId>
              </a:tblPr>
              <a:tblGrid>
                <a:gridCol w="2042162">
                  <a:extLst>
                    <a:ext uri="{9D8B030D-6E8A-4147-A177-3AD203B41FA5}">
                      <a16:colId xmlns:a16="http://schemas.microsoft.com/office/drawing/2014/main" val="702789831"/>
                    </a:ext>
                  </a:extLst>
                </a:gridCol>
                <a:gridCol w="2042162">
                  <a:extLst>
                    <a:ext uri="{9D8B030D-6E8A-4147-A177-3AD203B41FA5}">
                      <a16:colId xmlns:a16="http://schemas.microsoft.com/office/drawing/2014/main" val="3140485988"/>
                    </a:ext>
                  </a:extLst>
                </a:gridCol>
                <a:gridCol w="2042162">
                  <a:extLst>
                    <a:ext uri="{9D8B030D-6E8A-4147-A177-3AD203B41FA5}">
                      <a16:colId xmlns:a16="http://schemas.microsoft.com/office/drawing/2014/main" val="2887800965"/>
                    </a:ext>
                  </a:extLst>
                </a:gridCol>
                <a:gridCol w="2696757">
                  <a:extLst>
                    <a:ext uri="{9D8B030D-6E8A-4147-A177-3AD203B41FA5}">
                      <a16:colId xmlns:a16="http://schemas.microsoft.com/office/drawing/2014/main" val="1766649429"/>
                    </a:ext>
                  </a:extLst>
                </a:gridCol>
                <a:gridCol w="2696757">
                  <a:extLst>
                    <a:ext uri="{9D8B030D-6E8A-4147-A177-3AD203B41FA5}">
                      <a16:colId xmlns:a16="http://schemas.microsoft.com/office/drawing/2014/main" val="1508509323"/>
                    </a:ext>
                  </a:extLst>
                </a:gridCol>
              </a:tblGrid>
              <a:tr h="1333300">
                <a:tc>
                  <a:txBody>
                    <a:bodyPr/>
                    <a:lstStyle/>
                    <a:p>
                      <a:pPr algn="ctr" fontAlgn="ctr"/>
                      <a:r>
                        <a:rPr lang="es-MX" sz="1800" b="1" u="none" strike="noStrike" dirty="0">
                          <a:effectLst/>
                          <a:latin typeface="Arial" panose="020B0604020202020204" pitchFamily="34" charset="0"/>
                          <a:cs typeface="Arial" panose="020B0604020202020204" pitchFamily="34" charset="0"/>
                        </a:rPr>
                        <a:t>Núm. de experimento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Temperatura</a:t>
                      </a:r>
                    </a:p>
                    <a:p>
                      <a:pPr algn="ctr" fontAlgn="ctr"/>
                      <a:r>
                        <a:rPr lang="es-MX" sz="1800" b="1" u="none" strike="noStrike" dirty="0">
                          <a:effectLst/>
                          <a:latin typeface="Arial" panose="020B0604020202020204" pitchFamily="34" charset="0"/>
                          <a:cs typeface="Arial" panose="020B0604020202020204" pitchFamily="34" charset="0"/>
                        </a:rPr>
                        <a:t> (°C)</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Consumo energético </a:t>
                      </a:r>
                    </a:p>
                    <a:p>
                      <a:pPr algn="ctr" fontAlgn="ctr"/>
                      <a:r>
                        <a:rPr lang="es-MX" sz="1800" b="1" u="none" strike="noStrike" dirty="0">
                          <a:effectLst/>
                          <a:latin typeface="Arial" panose="020B0604020202020204" pitchFamily="34" charset="0"/>
                          <a:cs typeface="Arial" panose="020B0604020202020204" pitchFamily="34" charset="0"/>
                        </a:rPr>
                        <a:t>(kWh)</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523754">
                <a:tc>
                  <a:txBody>
                    <a:bodyPr/>
                    <a:lstStyle/>
                    <a:p>
                      <a:pPr algn="ctr" fontAlgn="ctr"/>
                      <a:r>
                        <a:rPr lang="es-MX" sz="1600" u="none" strike="noStrike" dirty="0">
                          <a:effectLst/>
                          <a:latin typeface="Arial" panose="020B0604020202020204" pitchFamily="34" charset="0"/>
                          <a:cs typeface="Arial" panose="020B0604020202020204" pitchFamily="34" charset="0"/>
                        </a:rPr>
                        <a:t>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4.55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2</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3.81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3</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2.77</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4</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5</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30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TNUB</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6</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1 cm</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1.11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554461" y="1792588"/>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
        <p:nvSpPr>
          <p:cNvPr id="4" name="Título 1">
            <a:extLst>
              <a:ext uri="{FF2B5EF4-FFF2-40B4-BE49-F238E27FC236}">
                <a16:creationId xmlns:a16="http://schemas.microsoft.com/office/drawing/2014/main" id="{5B64D04E-52ED-A07F-654F-BA4A7CF865E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 </a:t>
            </a:r>
          </a:p>
        </p:txBody>
      </p:sp>
      <p:sp>
        <p:nvSpPr>
          <p:cNvPr id="13" name="Título 1">
            <a:extLst>
              <a:ext uri="{FF2B5EF4-FFF2-40B4-BE49-F238E27FC236}">
                <a16:creationId xmlns:a16="http://schemas.microsoft.com/office/drawing/2014/main" id="{3648667E-9FEC-F511-E0F5-12071AA9139C}"/>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1" name="CuadroTexto 10">
            <a:extLst>
              <a:ext uri="{FF2B5EF4-FFF2-40B4-BE49-F238E27FC236}">
                <a16:creationId xmlns:a16="http://schemas.microsoft.com/office/drawing/2014/main" id="{D36485DB-25A2-BF99-D576-44FE7D43C1A2}"/>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2555015867"/>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56D56672-B480-73F6-3D4C-14742B52BECB}"/>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298097586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1904413676"/>
              </p:ext>
            </p:extLst>
          </p:nvPr>
        </p:nvGraphicFramePr>
        <p:xfrm>
          <a:off x="142755" y="2100362"/>
          <a:ext cx="11520001" cy="4680000"/>
        </p:xfrm>
        <a:graphic>
          <a:graphicData uri="http://schemas.openxmlformats.org/drawingml/2006/table">
            <a:tbl>
              <a:tblPr firstRow="1" bandRow="1">
                <a:tableStyleId>{1FECB4D8-DB02-4DC6-A0A2-4F2EBAE1DC90}</a:tableStyleId>
              </a:tblPr>
              <a:tblGrid>
                <a:gridCol w="2182881">
                  <a:extLst>
                    <a:ext uri="{9D8B030D-6E8A-4147-A177-3AD203B41FA5}">
                      <a16:colId xmlns:a16="http://schemas.microsoft.com/office/drawing/2014/main" val="3669343287"/>
                    </a:ext>
                  </a:extLst>
                </a:gridCol>
                <a:gridCol w="2142075">
                  <a:extLst>
                    <a:ext uri="{9D8B030D-6E8A-4147-A177-3AD203B41FA5}">
                      <a16:colId xmlns:a16="http://schemas.microsoft.com/office/drawing/2014/main" val="3028536348"/>
                    </a:ext>
                  </a:extLst>
                </a:gridCol>
                <a:gridCol w="1435042">
                  <a:extLst>
                    <a:ext uri="{9D8B030D-6E8A-4147-A177-3AD203B41FA5}">
                      <a16:colId xmlns:a16="http://schemas.microsoft.com/office/drawing/2014/main" val="3186223994"/>
                    </a:ext>
                  </a:extLst>
                </a:gridCol>
                <a:gridCol w="1920001">
                  <a:extLst>
                    <a:ext uri="{9D8B030D-6E8A-4147-A177-3AD203B41FA5}">
                      <a16:colId xmlns:a16="http://schemas.microsoft.com/office/drawing/2014/main" val="2220336340"/>
                    </a:ext>
                  </a:extLst>
                </a:gridCol>
                <a:gridCol w="1920001">
                  <a:extLst>
                    <a:ext uri="{9D8B030D-6E8A-4147-A177-3AD203B41FA5}">
                      <a16:colId xmlns:a16="http://schemas.microsoft.com/office/drawing/2014/main" val="2107862242"/>
                    </a:ext>
                  </a:extLst>
                </a:gridCol>
                <a:gridCol w="1920001">
                  <a:extLst>
                    <a:ext uri="{9D8B030D-6E8A-4147-A177-3AD203B41FA5}">
                      <a16:colId xmlns:a16="http://schemas.microsoft.com/office/drawing/2014/main" val="408823471"/>
                    </a:ext>
                  </a:extLst>
                </a:gridCol>
              </a:tblGrid>
              <a:tr h="936000">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4400">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4400">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4400">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4400">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4400">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4400">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4400">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4400">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4400">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74400">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4" name="Título 1">
            <a:extLst>
              <a:ext uri="{FF2B5EF4-FFF2-40B4-BE49-F238E27FC236}">
                <a16:creationId xmlns:a16="http://schemas.microsoft.com/office/drawing/2014/main" id="{134A5EA2-DC91-E8A2-D9F2-8AAE4ED5C06E}"/>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10352705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1184943210"/>
              </p:ext>
            </p:extLst>
          </p:nvPr>
        </p:nvGraphicFramePr>
        <p:xfrm>
          <a:off x="1585274" y="2577737"/>
          <a:ext cx="9021452" cy="3714263"/>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sz="1600" dirty="0">
                          <a:solidFill>
                            <a:schemeClr val="tx1"/>
                          </a:solidFill>
                          <a:latin typeface="Arial" panose="020B0604020202020204" pitchFamily="34" charset="0"/>
                          <a:cs typeface="Arial" panose="020B0604020202020204" pitchFamily="34" charset="0"/>
                        </a:rPr>
                        <a:t>Saccharomyces </a:t>
                      </a:r>
                      <a:r>
                        <a:rPr lang="es-MX" sz="1600" dirty="0" err="1">
                          <a:solidFill>
                            <a:schemeClr val="tx1"/>
                          </a:solidFill>
                          <a:latin typeface="Arial" panose="020B0604020202020204" pitchFamily="34" charset="0"/>
                          <a:cs typeface="Arial" panose="020B0604020202020204" pitchFamily="34" charset="0"/>
                        </a:rPr>
                        <a:t>cerevisiae</a:t>
                      </a:r>
                      <a:endParaRPr lang="es-MX" sz="16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sz="1600" dirty="0">
                          <a:solidFill>
                            <a:schemeClr val="tx1"/>
                          </a:solidFill>
                          <a:latin typeface="Arial" panose="020B0604020202020204" pitchFamily="34" charset="0"/>
                          <a:cs typeface="Arial" panose="020B0604020202020204" pitchFamily="34" charset="0"/>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
        <p:nvSpPr>
          <p:cNvPr id="3" name="Título 1">
            <a:extLst>
              <a:ext uri="{FF2B5EF4-FFF2-40B4-BE49-F238E27FC236}">
                <a16:creationId xmlns:a16="http://schemas.microsoft.com/office/drawing/2014/main" id="{02019947-0964-09A0-520E-F606D0354C91}"/>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Tree>
    <p:extLst>
      <p:ext uri="{BB962C8B-B14F-4D97-AF65-F5344CB8AC3E}">
        <p14:creationId xmlns:p14="http://schemas.microsoft.com/office/powerpoint/2010/main" val="399929494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
        <p:nvSpPr>
          <p:cNvPr id="8" name="Título 1">
            <a:extLst>
              <a:ext uri="{FF2B5EF4-FFF2-40B4-BE49-F238E27FC236}">
                <a16:creationId xmlns:a16="http://schemas.microsoft.com/office/drawing/2014/main" id="{3555BCE8-A979-E69D-A85A-B2E394904897}"/>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biológico</a:t>
            </a:r>
          </a:p>
        </p:txBody>
      </p:sp>
    </p:spTree>
    <p:extLst>
      <p:ext uri="{BB962C8B-B14F-4D97-AF65-F5344CB8AC3E}">
        <p14:creationId xmlns:p14="http://schemas.microsoft.com/office/powerpoint/2010/main" val="3422252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673794"/>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2142713766"/>
              </p:ext>
            </p:extLst>
          </p:nvPr>
        </p:nvGraphicFramePr>
        <p:xfrm>
          <a:off x="1049117" y="2100362"/>
          <a:ext cx="9484232" cy="4680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986903">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0137">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0137">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0137">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0137">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0137">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0137">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0137">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0137">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0137">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61864">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
        <p:nvSpPr>
          <p:cNvPr id="4" name="Título 1">
            <a:extLst>
              <a:ext uri="{FF2B5EF4-FFF2-40B4-BE49-F238E27FC236}">
                <a16:creationId xmlns:a16="http://schemas.microsoft.com/office/drawing/2014/main" id="{CDD86576-3574-7211-6162-AB3D580E5876}"/>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alcalino</a:t>
            </a:r>
          </a:p>
        </p:txBody>
      </p:sp>
    </p:spTree>
    <p:extLst>
      <p:ext uri="{BB962C8B-B14F-4D97-AF65-F5344CB8AC3E}">
        <p14:creationId xmlns:p14="http://schemas.microsoft.com/office/powerpoint/2010/main" val="158479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683012" y="2619124"/>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3784177445"/>
              </p:ext>
            </p:extLst>
          </p:nvPr>
        </p:nvGraphicFramePr>
        <p:xfrm>
          <a:off x="358026" y="3115504"/>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8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Total de costo por</a:t>
                      </a:r>
                    </a:p>
                    <a:p>
                      <a:r>
                        <a:rPr lang="es-MX" sz="18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energético </a:t>
                      </a:r>
                    </a:p>
                    <a:p>
                      <a:r>
                        <a:rPr lang="es-MX" sz="18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total</a:t>
                      </a:r>
                    </a:p>
                    <a:p>
                      <a:r>
                        <a:rPr lang="es-MX" sz="18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Producción de</a:t>
                      </a:r>
                    </a:p>
                    <a:p>
                      <a:r>
                        <a:rPr lang="es-MX" sz="18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16</a:t>
                      </a: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
        <p:nvSpPr>
          <p:cNvPr id="4" name="Título 1">
            <a:extLst>
              <a:ext uri="{FF2B5EF4-FFF2-40B4-BE49-F238E27FC236}">
                <a16:creationId xmlns:a16="http://schemas.microsoft.com/office/drawing/2014/main" id="{8FFA5609-D991-B440-D143-35D10AAAF245}"/>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gastos promedio.</a:t>
            </a:r>
          </a:p>
        </p:txBody>
      </p:sp>
    </p:spTree>
    <p:extLst>
      <p:ext uri="{BB962C8B-B14F-4D97-AF65-F5344CB8AC3E}">
        <p14:creationId xmlns:p14="http://schemas.microsoft.com/office/powerpoint/2010/main" val="849406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517543" y="1645111"/>
            <a:ext cx="4838645" cy="4234681"/>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5884753" y="2038623"/>
            <a:ext cx="6027575" cy="3790971"/>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
        <p:nvSpPr>
          <p:cNvPr id="3" name="Título 1">
            <a:extLst>
              <a:ext uri="{FF2B5EF4-FFF2-40B4-BE49-F238E27FC236}">
                <a16:creationId xmlns:a16="http://schemas.microsoft.com/office/drawing/2014/main" id="{7A66ACDE-244E-D846-B633-C92016F60B16}"/>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bilógico</a:t>
            </a:r>
          </a:p>
        </p:txBody>
      </p:sp>
    </p:spTree>
    <p:extLst>
      <p:ext uri="{BB962C8B-B14F-4D97-AF65-F5344CB8AC3E}">
        <p14:creationId xmlns:p14="http://schemas.microsoft.com/office/powerpoint/2010/main" val="1788181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300975" y="1573121"/>
            <a:ext cx="5795025" cy="4185723"/>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6170001" y="1573121"/>
            <a:ext cx="5878059" cy="4367731"/>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
        <p:nvSpPr>
          <p:cNvPr id="4" name="Título 1">
            <a:extLst>
              <a:ext uri="{FF2B5EF4-FFF2-40B4-BE49-F238E27FC236}">
                <a16:creationId xmlns:a16="http://schemas.microsoft.com/office/drawing/2014/main" id="{EBAC51B7-AB6D-197B-1EE2-A1EBC1A787F5}"/>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alcalino</a:t>
            </a:r>
          </a:p>
        </p:txBody>
      </p:sp>
    </p:spTree>
    <p:extLst>
      <p:ext uri="{BB962C8B-B14F-4D97-AF65-F5344CB8AC3E}">
        <p14:creationId xmlns:p14="http://schemas.microsoft.com/office/powerpoint/2010/main" val="3306379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503035" y="1874709"/>
            <a:ext cx="8443397" cy="4423980"/>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
        <p:nvSpPr>
          <p:cNvPr id="3" name="Título 1">
            <a:extLst>
              <a:ext uri="{FF2B5EF4-FFF2-40B4-BE49-F238E27FC236}">
                <a16:creationId xmlns:a16="http://schemas.microsoft.com/office/drawing/2014/main" id="{5F7DCB60-DBD2-2CE5-F285-191CE07B17B6}"/>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pretratamientos</a:t>
            </a:r>
          </a:p>
        </p:txBody>
      </p:sp>
    </p:spTree>
    <p:extLst>
      <p:ext uri="{BB962C8B-B14F-4D97-AF65-F5344CB8AC3E}">
        <p14:creationId xmlns:p14="http://schemas.microsoft.com/office/powerpoint/2010/main" val="128179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727418"/>
          </a:xfrm>
        </p:spPr>
        <p:txBody>
          <a:bodyPr>
            <a:noAutofit/>
          </a:bodyPr>
          <a:lstStyle/>
          <a:p>
            <a:pPr marL="0" indent="0" algn="just">
              <a:buNone/>
            </a:pPr>
            <a:r>
              <a:rPr lang="es-MX" sz="30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2E92AD8F-1A36-2E17-8CD2-5C9095F13AEB}"/>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4</a:t>
            </a:fld>
            <a:endParaRPr lang="es-MX" sz="1600" dirty="0">
              <a:solidFill>
                <a:srgbClr val="130147"/>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75053E24-7756-50D2-F5CC-129D814BCD7C}"/>
              </a:ext>
            </a:extLst>
          </p:cNvPr>
          <p:cNvSpPr txBox="1">
            <a:spLocks/>
          </p:cNvSpPr>
          <p:nvPr/>
        </p:nvSpPr>
        <p:spPr>
          <a:xfrm>
            <a:off x="323971" y="994760"/>
            <a:ext cx="380949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13804" y="1682651"/>
            <a:ext cx="9019545" cy="4789934"/>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4" name="Título 1">
            <a:extLst>
              <a:ext uri="{FF2B5EF4-FFF2-40B4-BE49-F238E27FC236}">
                <a16:creationId xmlns:a16="http://schemas.microsoft.com/office/drawing/2014/main" id="{DB95B338-16B7-B791-3185-A3D1A21DFAD8}"/>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SSF</a:t>
            </a:r>
          </a:p>
        </p:txBody>
      </p:sp>
    </p:spTree>
    <p:extLst>
      <p:ext uri="{BB962C8B-B14F-4D97-AF65-F5344CB8AC3E}">
        <p14:creationId xmlns:p14="http://schemas.microsoft.com/office/powerpoint/2010/main" val="3865602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1972175" y="2244675"/>
            <a:ext cx="8002249" cy="4227910"/>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4" name="Título 1">
            <a:extLst>
              <a:ext uri="{FF2B5EF4-FFF2-40B4-BE49-F238E27FC236}">
                <a16:creationId xmlns:a16="http://schemas.microsoft.com/office/drawing/2014/main" id="{80F457E9-A0B5-A3B3-B0FA-D512E86644CF}"/>
              </a:ext>
            </a:extLst>
          </p:cNvPr>
          <p:cNvSpPr txBox="1">
            <a:spLocks/>
          </p:cNvSpPr>
          <p:nvPr/>
        </p:nvSpPr>
        <p:spPr>
          <a:xfrm>
            <a:off x="426607" y="1252493"/>
            <a:ext cx="11619213" cy="8794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costos totales utilizando dos tipos de pretratamientos.</a:t>
            </a:r>
          </a:p>
        </p:txBody>
      </p:sp>
    </p:spTree>
    <p:extLst>
      <p:ext uri="{BB962C8B-B14F-4D97-AF65-F5344CB8AC3E}">
        <p14:creationId xmlns:p14="http://schemas.microsoft.com/office/powerpoint/2010/main" val="130209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45</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46</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47</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466530" y="2172328"/>
            <a:ext cx="11258939" cy="3677965"/>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47B6011C-3BD5-9FA7-04F5-D5F483EDFB81}"/>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5</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34218430-8FFB-5E36-8F45-4AC051E68E6B}"/>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FE4F-10D2-3191-1CD5-046495A4A747}"/>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57C9212-C67F-DB68-4319-EF06EB504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7912EA06-7AD6-6F40-8C34-0387AAA633F5}"/>
              </a:ext>
            </a:extLst>
          </p:cNvPr>
          <p:cNvSpPr>
            <a:spLocks noGrp="1"/>
          </p:cNvSpPr>
          <p:nvPr>
            <p:ph idx="1"/>
          </p:nvPr>
        </p:nvSpPr>
        <p:spPr>
          <a:xfrm>
            <a:off x="68425" y="2144337"/>
            <a:ext cx="11924521" cy="3314071"/>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A6CDA21-6930-3999-C99D-F9E3D2D2B6E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BCB3F32-81D4-C9B5-6A7E-11A25C9E5A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1DDA0814-D353-3011-78E4-E05E85B2E755}"/>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6</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96A9988A-66DA-E1CF-D6CF-16C393D5BBE3}"/>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3153039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
        <p:nvSpPr>
          <p:cNvPr id="11" name="Marcador de número de diapositiva 12">
            <a:extLst>
              <a:ext uri="{FF2B5EF4-FFF2-40B4-BE49-F238E27FC236}">
                <a16:creationId xmlns:a16="http://schemas.microsoft.com/office/drawing/2014/main" id="{457A6407-E9C4-5C9E-AD3F-3CF615470CD1}"/>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7</a:t>
            </a:fld>
            <a:endParaRPr lang="es-MX" sz="1600" dirty="0">
              <a:solidFill>
                <a:srgbClr val="130147"/>
              </a:solidFill>
              <a:latin typeface="Arial" panose="020B0604020202020204" pitchFamily="34" charset="0"/>
              <a:cs typeface="Arial" panose="020B0604020202020204" pitchFamily="34" charset="0"/>
            </a:endParaRPr>
          </a:p>
        </p:txBody>
      </p:sp>
      <p:sp>
        <p:nvSpPr>
          <p:cNvPr id="20" name="Título 1">
            <a:extLst>
              <a:ext uri="{FF2B5EF4-FFF2-40B4-BE49-F238E27FC236}">
                <a16:creationId xmlns:a16="http://schemas.microsoft.com/office/drawing/2014/main" id="{A219C1F2-605B-365D-065C-5A81A0F800FE}"/>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Metas</a:t>
            </a:r>
          </a:p>
        </p:txBody>
      </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0" name="Marcador de número de diapositiva 12">
            <a:extLst>
              <a:ext uri="{FF2B5EF4-FFF2-40B4-BE49-F238E27FC236}">
                <a16:creationId xmlns:a16="http://schemas.microsoft.com/office/drawing/2014/main" id="{61C3850B-5070-01BA-C83C-B997AAE8A8D7}"/>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8</a:t>
            </a:fld>
            <a:endParaRPr lang="es-MX" sz="1600" dirty="0">
              <a:solidFill>
                <a:srgbClr val="130147"/>
              </a:solidFill>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FC66B791-3C3E-8036-2C2E-695D1EBEFC4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Tree>
    <p:extLst>
      <p:ext uri="{BB962C8B-B14F-4D97-AF65-F5344CB8AC3E}">
        <p14:creationId xmlns:p14="http://schemas.microsoft.com/office/powerpoint/2010/main" val="39086672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2" name="Marcador de número de diapositiva 12">
            <a:extLst>
              <a:ext uri="{FF2B5EF4-FFF2-40B4-BE49-F238E27FC236}">
                <a16:creationId xmlns:a16="http://schemas.microsoft.com/office/drawing/2014/main" id="{519277BC-12DD-2578-3805-3832C277159A}"/>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800" smtClean="0">
                <a:solidFill>
                  <a:srgbClr val="130147"/>
                </a:solidFill>
                <a:latin typeface="Arial" panose="020B0604020202020204" pitchFamily="34" charset="0"/>
                <a:cs typeface="Arial" panose="020B0604020202020204" pitchFamily="34" charset="0"/>
              </a:rPr>
              <a:t>9</a:t>
            </a:fld>
            <a:endParaRPr lang="es-MX" sz="1800" dirty="0">
              <a:solidFill>
                <a:srgbClr val="130147"/>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D368D921-7C98-1908-17A9-F7C8866242AC}"/>
              </a:ext>
            </a:extLst>
          </p:cNvPr>
          <p:cNvSpPr txBox="1">
            <a:spLocks/>
          </p:cNvSpPr>
          <p:nvPr/>
        </p:nvSpPr>
        <p:spPr>
          <a:xfrm>
            <a:off x="323970" y="994760"/>
            <a:ext cx="3108938" cy="87945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p>
        </p:txBody>
      </p:sp>
    </p:spTree>
    <p:extLst>
      <p:ext uri="{BB962C8B-B14F-4D97-AF65-F5344CB8AC3E}">
        <p14:creationId xmlns:p14="http://schemas.microsoft.com/office/powerpoint/2010/main" val="33332493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13324</TotalTime>
  <Words>3127</Words>
  <Application>Microsoft Office PowerPoint</Application>
  <PresentationFormat>Panorámica</PresentationFormat>
  <Paragraphs>805</Paragraphs>
  <Slides>47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Pretratamientos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298</cp:revision>
  <cp:lastPrinted>2017-06-07T19:12:57Z</cp:lastPrinted>
  <dcterms:created xsi:type="dcterms:W3CDTF">2017-06-02T18:07:42Z</dcterms:created>
  <dcterms:modified xsi:type="dcterms:W3CDTF">2025-06-09T21:29:57Z</dcterms:modified>
</cp:coreProperties>
</file>